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</p:sldIdLst>
  <p:sldSz cx="13335000" cy="1879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20" userDrawn="1">
          <p15:clr>
            <a:srgbClr val="A4A3A4"/>
          </p15:clr>
        </p15:guide>
        <p15:guide id="2" pos="4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FC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9400" y="216"/>
      </p:cViewPr>
      <p:guideLst>
        <p:guide orient="horz" pos="5920"/>
        <p:guide pos="4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5" y="3076106"/>
            <a:ext cx="11334750" cy="6543793"/>
          </a:xfrm>
        </p:spPr>
        <p:txBody>
          <a:bodyPr anchor="b"/>
          <a:lstStyle>
            <a:lvl1pPr algn="ctr">
              <a:defRPr sz="875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5" y="9872252"/>
            <a:ext cx="10001250" cy="4538014"/>
          </a:xfrm>
        </p:spPr>
        <p:txBody>
          <a:bodyPr/>
          <a:lstStyle>
            <a:lvl1pPr marL="0" indent="0" algn="ctr">
              <a:buNone/>
              <a:defRPr sz="3500"/>
            </a:lvl1pPr>
            <a:lvl2pPr marL="666735" indent="0" algn="ctr">
              <a:buNone/>
              <a:defRPr sz="2917"/>
            </a:lvl2pPr>
            <a:lvl3pPr marL="1333470" indent="0" algn="ctr">
              <a:buNone/>
              <a:defRPr sz="2625"/>
            </a:lvl3pPr>
            <a:lvl4pPr marL="2000204" indent="0" algn="ctr">
              <a:buNone/>
              <a:defRPr sz="2333"/>
            </a:lvl4pPr>
            <a:lvl5pPr marL="2666939" indent="0" algn="ctr">
              <a:buNone/>
              <a:defRPr sz="2333"/>
            </a:lvl5pPr>
            <a:lvl6pPr marL="3333674" indent="0" algn="ctr">
              <a:buNone/>
              <a:defRPr sz="2333"/>
            </a:lvl6pPr>
            <a:lvl7pPr marL="4000409" indent="0" algn="ctr">
              <a:buNone/>
              <a:defRPr sz="2333"/>
            </a:lvl7pPr>
            <a:lvl8pPr marL="4667143" indent="0" algn="ctr">
              <a:buNone/>
              <a:defRPr sz="2333"/>
            </a:lvl8pPr>
            <a:lvl9pPr marL="5333878" indent="0" algn="ctr">
              <a:buNone/>
              <a:defRPr sz="2333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970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691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2860" y="1000713"/>
            <a:ext cx="2875359" cy="1592874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6782" y="1000713"/>
            <a:ext cx="8459391" cy="15928741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34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313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4685952"/>
            <a:ext cx="11501438" cy="7818613"/>
          </a:xfrm>
        </p:spPr>
        <p:txBody>
          <a:bodyPr anchor="b"/>
          <a:lstStyle>
            <a:lvl1pPr>
              <a:defRPr sz="875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836" y="12578532"/>
            <a:ext cx="11501438" cy="4111624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/>
                </a:solidFill>
              </a:defRPr>
            </a:lvl1pPr>
            <a:lvl2pPr marL="666735" indent="0">
              <a:buNone/>
              <a:defRPr sz="2917">
                <a:solidFill>
                  <a:schemeClr val="tx1">
                    <a:tint val="75000"/>
                  </a:schemeClr>
                </a:solidFill>
              </a:defRPr>
            </a:lvl2pPr>
            <a:lvl3pPr marL="1333470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3pPr>
            <a:lvl4pPr marL="2000204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4pPr>
            <a:lvl5pPr marL="2666939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5pPr>
            <a:lvl6pPr marL="3333674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6pPr>
            <a:lvl7pPr marL="4000409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7pPr>
            <a:lvl8pPr marL="4667143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8pPr>
            <a:lvl9pPr marL="5333878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893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781" y="5003565"/>
            <a:ext cx="5667375" cy="1192588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0844" y="5003565"/>
            <a:ext cx="5667375" cy="1192588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382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18" y="1000717"/>
            <a:ext cx="11501438" cy="363302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520" y="4607632"/>
            <a:ext cx="5641329" cy="2258129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6735" indent="0">
              <a:buNone/>
              <a:defRPr sz="2917" b="1"/>
            </a:lvl2pPr>
            <a:lvl3pPr marL="1333470" indent="0">
              <a:buNone/>
              <a:defRPr sz="2625" b="1"/>
            </a:lvl3pPr>
            <a:lvl4pPr marL="2000204" indent="0">
              <a:buNone/>
              <a:defRPr sz="2333" b="1"/>
            </a:lvl4pPr>
            <a:lvl5pPr marL="2666939" indent="0">
              <a:buNone/>
              <a:defRPr sz="2333" b="1"/>
            </a:lvl5pPr>
            <a:lvl6pPr marL="3333674" indent="0">
              <a:buNone/>
              <a:defRPr sz="2333" b="1"/>
            </a:lvl6pPr>
            <a:lvl7pPr marL="4000409" indent="0">
              <a:buNone/>
              <a:defRPr sz="2333" b="1"/>
            </a:lvl7pPr>
            <a:lvl8pPr marL="4667143" indent="0">
              <a:buNone/>
              <a:defRPr sz="2333" b="1"/>
            </a:lvl8pPr>
            <a:lvl9pPr marL="5333878" indent="0">
              <a:buNone/>
              <a:defRPr sz="2333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520" y="6865761"/>
            <a:ext cx="5641329" cy="10098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50844" y="4607632"/>
            <a:ext cx="5669112" cy="2258129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6735" indent="0">
              <a:buNone/>
              <a:defRPr sz="2917" b="1"/>
            </a:lvl2pPr>
            <a:lvl3pPr marL="1333470" indent="0">
              <a:buNone/>
              <a:defRPr sz="2625" b="1"/>
            </a:lvl3pPr>
            <a:lvl4pPr marL="2000204" indent="0">
              <a:buNone/>
              <a:defRPr sz="2333" b="1"/>
            </a:lvl4pPr>
            <a:lvl5pPr marL="2666939" indent="0">
              <a:buNone/>
              <a:defRPr sz="2333" b="1"/>
            </a:lvl5pPr>
            <a:lvl6pPr marL="3333674" indent="0">
              <a:buNone/>
              <a:defRPr sz="2333" b="1"/>
            </a:lvl6pPr>
            <a:lvl7pPr marL="4000409" indent="0">
              <a:buNone/>
              <a:defRPr sz="2333" b="1"/>
            </a:lvl7pPr>
            <a:lvl8pPr marL="4667143" indent="0">
              <a:buNone/>
              <a:defRPr sz="2333" b="1"/>
            </a:lvl8pPr>
            <a:lvl9pPr marL="5333878" indent="0">
              <a:buNone/>
              <a:defRPr sz="2333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50844" y="6865761"/>
            <a:ext cx="5669112" cy="10098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88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48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785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18" y="1253067"/>
            <a:ext cx="4300885" cy="4385733"/>
          </a:xfrm>
        </p:spPr>
        <p:txBody>
          <a:bodyPr anchor="b"/>
          <a:lstStyle>
            <a:lvl1pPr>
              <a:defRPr sz="466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112" y="2706280"/>
            <a:ext cx="6750844" cy="13357343"/>
          </a:xfrm>
        </p:spPr>
        <p:txBody>
          <a:bodyPr/>
          <a:lstStyle>
            <a:lvl1pPr>
              <a:defRPr sz="4667"/>
            </a:lvl1pPr>
            <a:lvl2pPr>
              <a:defRPr sz="4083"/>
            </a:lvl2pPr>
            <a:lvl3pPr>
              <a:defRPr sz="3500"/>
            </a:lvl3pPr>
            <a:lvl4pPr>
              <a:defRPr sz="2917"/>
            </a:lvl4pPr>
            <a:lvl5pPr>
              <a:defRPr sz="2917"/>
            </a:lvl5pPr>
            <a:lvl6pPr>
              <a:defRPr sz="2917"/>
            </a:lvl6pPr>
            <a:lvl7pPr>
              <a:defRPr sz="2917"/>
            </a:lvl7pPr>
            <a:lvl8pPr>
              <a:defRPr sz="2917"/>
            </a:lvl8pPr>
            <a:lvl9pPr>
              <a:defRPr sz="2917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518" y="5638800"/>
            <a:ext cx="4300885" cy="10446575"/>
          </a:xfrm>
        </p:spPr>
        <p:txBody>
          <a:bodyPr/>
          <a:lstStyle>
            <a:lvl1pPr marL="0" indent="0">
              <a:buNone/>
              <a:defRPr sz="2333"/>
            </a:lvl1pPr>
            <a:lvl2pPr marL="666735" indent="0">
              <a:buNone/>
              <a:defRPr sz="2042"/>
            </a:lvl2pPr>
            <a:lvl3pPr marL="1333470" indent="0">
              <a:buNone/>
              <a:defRPr sz="1750"/>
            </a:lvl3pPr>
            <a:lvl4pPr marL="2000204" indent="0">
              <a:buNone/>
              <a:defRPr sz="1458"/>
            </a:lvl4pPr>
            <a:lvl5pPr marL="2666939" indent="0">
              <a:buNone/>
              <a:defRPr sz="1458"/>
            </a:lvl5pPr>
            <a:lvl6pPr marL="3333674" indent="0">
              <a:buNone/>
              <a:defRPr sz="1458"/>
            </a:lvl6pPr>
            <a:lvl7pPr marL="4000409" indent="0">
              <a:buNone/>
              <a:defRPr sz="1458"/>
            </a:lvl7pPr>
            <a:lvl8pPr marL="4667143" indent="0">
              <a:buNone/>
              <a:defRPr sz="1458"/>
            </a:lvl8pPr>
            <a:lvl9pPr marL="5333878" indent="0">
              <a:buNone/>
              <a:defRPr sz="1458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892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18" y="1253067"/>
            <a:ext cx="4300885" cy="4385733"/>
          </a:xfrm>
        </p:spPr>
        <p:txBody>
          <a:bodyPr anchor="b"/>
          <a:lstStyle>
            <a:lvl1pPr>
              <a:defRPr sz="466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69112" y="2706280"/>
            <a:ext cx="6750844" cy="13357343"/>
          </a:xfrm>
        </p:spPr>
        <p:txBody>
          <a:bodyPr anchor="t"/>
          <a:lstStyle>
            <a:lvl1pPr marL="0" indent="0">
              <a:buNone/>
              <a:defRPr sz="4667"/>
            </a:lvl1pPr>
            <a:lvl2pPr marL="666735" indent="0">
              <a:buNone/>
              <a:defRPr sz="4083"/>
            </a:lvl2pPr>
            <a:lvl3pPr marL="1333470" indent="0">
              <a:buNone/>
              <a:defRPr sz="3500"/>
            </a:lvl3pPr>
            <a:lvl4pPr marL="2000204" indent="0">
              <a:buNone/>
              <a:defRPr sz="2917"/>
            </a:lvl4pPr>
            <a:lvl5pPr marL="2666939" indent="0">
              <a:buNone/>
              <a:defRPr sz="2917"/>
            </a:lvl5pPr>
            <a:lvl6pPr marL="3333674" indent="0">
              <a:buNone/>
              <a:defRPr sz="2917"/>
            </a:lvl6pPr>
            <a:lvl7pPr marL="4000409" indent="0">
              <a:buNone/>
              <a:defRPr sz="2917"/>
            </a:lvl7pPr>
            <a:lvl8pPr marL="4667143" indent="0">
              <a:buNone/>
              <a:defRPr sz="2917"/>
            </a:lvl8pPr>
            <a:lvl9pPr marL="5333878" indent="0">
              <a:buNone/>
              <a:defRPr sz="2917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518" y="5638800"/>
            <a:ext cx="4300885" cy="10446575"/>
          </a:xfrm>
        </p:spPr>
        <p:txBody>
          <a:bodyPr/>
          <a:lstStyle>
            <a:lvl1pPr marL="0" indent="0">
              <a:buNone/>
              <a:defRPr sz="2333"/>
            </a:lvl1pPr>
            <a:lvl2pPr marL="666735" indent="0">
              <a:buNone/>
              <a:defRPr sz="2042"/>
            </a:lvl2pPr>
            <a:lvl3pPr marL="1333470" indent="0">
              <a:buNone/>
              <a:defRPr sz="1750"/>
            </a:lvl3pPr>
            <a:lvl4pPr marL="2000204" indent="0">
              <a:buNone/>
              <a:defRPr sz="1458"/>
            </a:lvl4pPr>
            <a:lvl5pPr marL="2666939" indent="0">
              <a:buNone/>
              <a:defRPr sz="1458"/>
            </a:lvl5pPr>
            <a:lvl6pPr marL="3333674" indent="0">
              <a:buNone/>
              <a:defRPr sz="1458"/>
            </a:lvl6pPr>
            <a:lvl7pPr marL="4000409" indent="0">
              <a:buNone/>
              <a:defRPr sz="1458"/>
            </a:lvl7pPr>
            <a:lvl8pPr marL="4667143" indent="0">
              <a:buNone/>
              <a:defRPr sz="1458"/>
            </a:lvl8pPr>
            <a:lvl9pPr marL="5333878" indent="0">
              <a:buNone/>
              <a:defRPr sz="1458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515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781" y="1000717"/>
            <a:ext cx="11501438" cy="3633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781" y="5003565"/>
            <a:ext cx="11501438" cy="1192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781" y="17421112"/>
            <a:ext cx="3000375" cy="1000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D8706-24CF-4998-A603-2BB656D779A4}" type="datetimeFigureOut">
              <a:rPr lang="da-DK" smtClean="0"/>
              <a:t>01.01.2022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219" y="17421112"/>
            <a:ext cx="4500563" cy="1000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7844" y="17421112"/>
            <a:ext cx="3000375" cy="1000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7A88-403D-4B5A-B45C-45471B3CD2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723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33470" rtl="0" eaLnBrk="1" latinLnBrk="0" hangingPunct="1">
        <a:lnSpc>
          <a:spcPct val="90000"/>
        </a:lnSpc>
        <a:spcBef>
          <a:spcPct val="0"/>
        </a:spcBef>
        <a:buNone/>
        <a:defRPr sz="6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367" indent="-333367" algn="l" defTabSz="1333470" rtl="0" eaLnBrk="1" latinLnBrk="0" hangingPunct="1">
        <a:lnSpc>
          <a:spcPct val="90000"/>
        </a:lnSpc>
        <a:spcBef>
          <a:spcPts val="1458"/>
        </a:spcBef>
        <a:buFont typeface="Arial" panose="020B0604020202020204" pitchFamily="34" charset="0"/>
        <a:buChar char="•"/>
        <a:defRPr sz="4083" kern="1200">
          <a:solidFill>
            <a:schemeClr val="tx1"/>
          </a:solidFill>
          <a:latin typeface="+mn-lt"/>
          <a:ea typeface="+mn-ea"/>
          <a:cs typeface="+mn-cs"/>
        </a:defRPr>
      </a:lvl1pPr>
      <a:lvl2pPr marL="1000102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666837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917" kern="1200">
          <a:solidFill>
            <a:schemeClr val="tx1"/>
          </a:solidFill>
          <a:latin typeface="+mn-lt"/>
          <a:ea typeface="+mn-ea"/>
          <a:cs typeface="+mn-cs"/>
        </a:defRPr>
      </a:lvl3pPr>
      <a:lvl4pPr marL="2333572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4pPr>
      <a:lvl5pPr marL="3000306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5pPr>
      <a:lvl6pPr marL="3667041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6pPr>
      <a:lvl7pPr marL="4333776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7pPr>
      <a:lvl8pPr marL="5000511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8pPr>
      <a:lvl9pPr marL="5667245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66735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333470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00204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4pPr>
      <a:lvl5pPr marL="2666939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5pPr>
      <a:lvl6pPr marL="3333674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6pPr>
      <a:lvl7pPr marL="4000409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7pPr>
      <a:lvl8pPr marL="4667143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8pPr>
      <a:lvl9pPr marL="5333878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49843"/>
          <a:stretch/>
        </p:blipFill>
        <p:spPr>
          <a:xfrm>
            <a:off x="0" y="1"/>
            <a:ext cx="13334999" cy="16625509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482462" y="422864"/>
            <a:ext cx="6226807" cy="73475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7236" b="1" dirty="0"/>
              <a:t>Tak for støtten.</a:t>
            </a:r>
          </a:p>
          <a:p>
            <a:endParaRPr lang="da-DK" sz="3070" dirty="0"/>
          </a:p>
          <a:p>
            <a:r>
              <a:rPr lang="da-DK" sz="3070" dirty="0"/>
              <a:t>Indbetalinger fra sponsorcykelløbet, kan indbetales via Netbank eller </a:t>
            </a:r>
            <a:r>
              <a:rPr lang="da-DK" sz="3070" dirty="0" err="1"/>
              <a:t>MobilePay</a:t>
            </a:r>
            <a:r>
              <a:rPr lang="da-DK" sz="3070" dirty="0"/>
              <a:t>.</a:t>
            </a:r>
          </a:p>
          <a:p>
            <a:r>
              <a:rPr lang="da-DK" sz="3070" dirty="0"/>
              <a:t> </a:t>
            </a:r>
          </a:p>
          <a:p>
            <a:r>
              <a:rPr lang="da-DK" sz="3070" dirty="0"/>
              <a:t>Bank: </a:t>
            </a:r>
            <a:r>
              <a:rPr lang="da-DK" sz="3070" dirty="0" err="1"/>
              <a:t>Reg</a:t>
            </a:r>
            <a:r>
              <a:rPr lang="da-DK" sz="3070" dirty="0"/>
              <a:t>. 9560 Konto: 6580878731</a:t>
            </a:r>
          </a:p>
          <a:p>
            <a:r>
              <a:rPr lang="da-DK" sz="3070" dirty="0"/>
              <a:t>Mobile Pay: 22 94 93 67 (Kim Vandal)</a:t>
            </a:r>
          </a:p>
          <a:p>
            <a:r>
              <a:rPr lang="da-DK" sz="3070" dirty="0"/>
              <a:t> </a:t>
            </a:r>
          </a:p>
          <a:p>
            <a:r>
              <a:rPr lang="da-DK" sz="3070" dirty="0"/>
              <a:t>Lalandia lotteri til Grejs Byfest</a:t>
            </a:r>
          </a:p>
          <a:p>
            <a:r>
              <a:rPr lang="da-DK" sz="3070" dirty="0"/>
              <a:t>Nr. 106 vandt og gevinst kan afhentes ved kontakt til</a:t>
            </a:r>
          </a:p>
          <a:p>
            <a:r>
              <a:rPr lang="da-DK" sz="3070" dirty="0"/>
              <a:t>Poul German 51 29 19 43 eller </a:t>
            </a:r>
          </a:p>
          <a:p>
            <a:r>
              <a:rPr lang="da-DK" sz="3070" dirty="0"/>
              <a:t>John Refsgaard 51 50 84 28</a:t>
            </a:r>
          </a:p>
        </p:txBody>
      </p:sp>
      <p:pic>
        <p:nvPicPr>
          <p:cNvPr id="6" name="Billede 5" descr="Grejs Kulturcente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45" y="17202843"/>
            <a:ext cx="3347745" cy="1170293"/>
          </a:xfrm>
          <a:prstGeom prst="rect">
            <a:avLst/>
          </a:prstGeom>
        </p:spPr>
      </p:pic>
      <p:pic>
        <p:nvPicPr>
          <p:cNvPr id="7" name="Billede 6" descr="GrejsByfe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69" y="17042522"/>
            <a:ext cx="4122510" cy="13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r="27619"/>
          <a:stretch/>
        </p:blipFill>
        <p:spPr>
          <a:xfrm>
            <a:off x="0" y="0"/>
            <a:ext cx="13335000" cy="1879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72491" y="324847"/>
            <a:ext cx="10244517" cy="1912773"/>
          </a:xfrm>
        </p:spPr>
        <p:txBody>
          <a:bodyPr>
            <a:normAutofit/>
          </a:bodyPr>
          <a:lstStyle/>
          <a:p>
            <a:r>
              <a:rPr lang="da-DK" sz="7893" dirty="0">
                <a:solidFill>
                  <a:schemeClr val="bg1"/>
                </a:solidFill>
              </a:rPr>
              <a:t>Info-display til hele Grejs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72488" y="15100157"/>
            <a:ext cx="10459330" cy="3010430"/>
          </a:xfrm>
        </p:spPr>
        <p:txBody>
          <a:bodyPr>
            <a:noAutofit/>
          </a:bodyPr>
          <a:lstStyle/>
          <a:p>
            <a:r>
              <a:rPr lang="da-DK" sz="3508" dirty="0">
                <a:solidFill>
                  <a:schemeClr val="bg1"/>
                </a:solidFill>
              </a:rPr>
              <a:t>Anvendelsen af denne info tavle, vil blive udbygget efterhånden som behovet opstår. Mulighederne er utallige </a:t>
            </a:r>
            <a:r>
              <a:rPr lang="da-DK" sz="3508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da-DK" sz="3508" dirty="0">
                <a:solidFill>
                  <a:schemeClr val="bg1"/>
                </a:solidFill>
              </a:rPr>
              <a:t>Sidder du med nogle gode ideer, så hører vi gerne fra dig på display@grejs.dk</a:t>
            </a:r>
          </a:p>
          <a:p>
            <a:r>
              <a:rPr lang="da-DK" sz="3508" dirty="0">
                <a:solidFill>
                  <a:schemeClr val="bg1"/>
                </a:solidFill>
              </a:rPr>
              <a:t>Mere information tilgår...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72489" y="2237619"/>
            <a:ext cx="10459330" cy="3010430"/>
          </a:xfrm>
          <a:prstGeom prst="rect">
            <a:avLst/>
          </a:prstGeom>
        </p:spPr>
        <p:txBody>
          <a:bodyPr vert="horz" lIns="100245" tIns="50123" rIns="100245" bIns="50123" rtlCol="0">
            <a:noAutofit/>
          </a:bodyPr>
          <a:lstStyle>
            <a:lvl1pPr marL="257175" indent="-257175" algn="l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508" dirty="0">
                <a:solidFill>
                  <a:schemeClr val="bg1"/>
                </a:solidFill>
              </a:rPr>
              <a:t>Denne infoskærm er til dig, mig og os alle sammen ;-)</a:t>
            </a:r>
          </a:p>
          <a:p>
            <a:r>
              <a:rPr lang="da-DK" sz="3508" dirty="0">
                <a:solidFill>
                  <a:schemeClr val="bg1"/>
                </a:solidFill>
              </a:rPr>
              <a:t>Den drives af lokalrådet, men er sponsoreret af vores forskellige foreninger i Grejs - og tak for det.</a:t>
            </a:r>
          </a:p>
        </p:txBody>
      </p:sp>
    </p:spTree>
    <p:extLst>
      <p:ext uri="{BB962C8B-B14F-4D97-AF65-F5344CB8AC3E}">
        <p14:creationId xmlns:p14="http://schemas.microsoft.com/office/powerpoint/2010/main" val="113847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r="48072"/>
          <a:stretch/>
        </p:blipFill>
        <p:spPr>
          <a:xfrm>
            <a:off x="0" y="0"/>
            <a:ext cx="13334999" cy="1879600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707314" y="319115"/>
            <a:ext cx="9899488" cy="3736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6445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Sankt Hans</a:t>
            </a:r>
            <a:br>
              <a:rPr lang="da-DK" sz="7236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da-DK" sz="723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på spejderpladsen</a:t>
            </a:r>
          </a:p>
        </p:txBody>
      </p:sp>
      <p:sp>
        <p:nvSpPr>
          <p:cNvPr id="6" name="Skyformet billedforklaring 5"/>
          <p:cNvSpPr/>
          <p:nvPr/>
        </p:nvSpPr>
        <p:spPr>
          <a:xfrm>
            <a:off x="4516402" y="11062229"/>
            <a:ext cx="7090399" cy="4699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311"/>
          </a:p>
        </p:txBody>
      </p:sp>
      <p:sp>
        <p:nvSpPr>
          <p:cNvPr id="7" name="Tekstfelt 6"/>
          <p:cNvSpPr txBox="1"/>
          <p:nvPr/>
        </p:nvSpPr>
        <p:spPr>
          <a:xfrm>
            <a:off x="5456202" y="11962872"/>
            <a:ext cx="5471724" cy="306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24" dirty="0"/>
              <a:t>Der afholdes båltale af Sognepræst Anne Mette Ramsgaard Johansen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540238" y="16399296"/>
            <a:ext cx="9899488" cy="24541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15348" b="1" spc="55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Gratis entre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1540238" y="4444471"/>
            <a:ext cx="5795564" cy="549073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4385" dirty="0"/>
              <a:t>Tirsdag d. 23. juni 2015 fra kl. 19.00.</a:t>
            </a:r>
          </a:p>
          <a:p>
            <a:endParaRPr lang="da-DK" sz="4385" dirty="0"/>
          </a:p>
          <a:p>
            <a:r>
              <a:rPr lang="da-DK" sz="4385" dirty="0"/>
              <a:t>Bålet tændes ca. kl. 19.30 og umiddelbart forud, uddeles der præmier til de 3 flotteste hekse.</a:t>
            </a:r>
          </a:p>
        </p:txBody>
      </p:sp>
    </p:spTree>
    <p:extLst>
      <p:ext uri="{BB962C8B-B14F-4D97-AF65-F5344CB8AC3E}">
        <p14:creationId xmlns:p14="http://schemas.microsoft.com/office/powerpoint/2010/main" val="96267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190</Words>
  <Application>Microsoft Macintosh PowerPoint</Application>
  <PresentationFormat>Brugerdefineret</PresentationFormat>
  <Paragraphs>23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PowerPoint-præsentation</vt:lpstr>
      <vt:lpstr>Info-display til hele Grejs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Moesborg</dc:creator>
  <cp:lastModifiedBy>Finn Moesborg</cp:lastModifiedBy>
  <cp:revision>18</cp:revision>
  <dcterms:created xsi:type="dcterms:W3CDTF">2015-06-23T05:23:19Z</dcterms:created>
  <dcterms:modified xsi:type="dcterms:W3CDTF">2022-01-01T22:50:48Z</dcterms:modified>
</cp:coreProperties>
</file>